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8" r:id="rId9"/>
    <p:sldId id="269" r:id="rId10"/>
    <p:sldId id="262" r:id="rId11"/>
    <p:sldId id="263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F318CA5-737E-4DB2-A6D6-6BF9CEE3CC7F}">
          <p14:sldIdLst>
            <p14:sldId id="256"/>
            <p14:sldId id="270"/>
            <p14:sldId id="257"/>
            <p14:sldId id="258"/>
            <p14:sldId id="259"/>
            <p14:sldId id="260"/>
            <p14:sldId id="261"/>
            <p14:sldId id="268"/>
            <p14:sldId id="269"/>
          </p14:sldIdLst>
        </p14:section>
        <p14:section name="Correction" id="{507BD34E-D4F8-4D18-A20D-18FE2AACFFF9}">
          <p14:sldIdLst>
            <p14:sldId id="262"/>
            <p14:sldId id="263"/>
            <p14:sldId id="264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22298D-B3D7-4CC7-8AA8-6D9E00F5419F}" v="5" dt="2023-02-19T21:28:09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ine DAUMAS" userId="28572a9acee040e9" providerId="LiveId" clId="{F422298D-B3D7-4CC7-8AA8-6D9E00F5419F}"/>
    <pc:docChg chg="custSel addSld modSld modSection">
      <pc:chgData name="Shirine DAUMAS" userId="28572a9acee040e9" providerId="LiveId" clId="{F422298D-B3D7-4CC7-8AA8-6D9E00F5419F}" dt="2023-02-19T21:28:11.174" v="97" actId="1076"/>
      <pc:docMkLst>
        <pc:docMk/>
      </pc:docMkLst>
      <pc:sldChg chg="addSp modSp mod">
        <pc:chgData name="Shirine DAUMAS" userId="28572a9acee040e9" providerId="LiveId" clId="{F422298D-B3D7-4CC7-8AA8-6D9E00F5419F}" dt="2023-02-19T21:27:20.024" v="83" actId="14100"/>
        <pc:sldMkLst>
          <pc:docMk/>
          <pc:sldMk cId="3152638845" sldId="256"/>
        </pc:sldMkLst>
        <pc:spChg chg="mod">
          <ac:chgData name="Shirine DAUMAS" userId="28572a9acee040e9" providerId="LiveId" clId="{F422298D-B3D7-4CC7-8AA8-6D9E00F5419F}" dt="2023-02-19T21:27:20.024" v="83" actId="14100"/>
          <ac:spMkLst>
            <pc:docMk/>
            <pc:sldMk cId="3152638845" sldId="256"/>
            <ac:spMk id="3" creationId="{EF85D94B-8532-F1E4-0DDB-682D695AF37A}"/>
          </ac:spMkLst>
        </pc:spChg>
        <pc:spChg chg="add mod">
          <ac:chgData name="Shirine DAUMAS" userId="28572a9acee040e9" providerId="LiveId" clId="{F422298D-B3D7-4CC7-8AA8-6D9E00F5419F}" dt="2023-02-19T21:27:15.410" v="82" actId="1076"/>
          <ac:spMkLst>
            <pc:docMk/>
            <pc:sldMk cId="3152638845" sldId="256"/>
            <ac:spMk id="5" creationId="{76ACDDA9-7070-00D9-FCDC-13DDDCF8592A}"/>
          </ac:spMkLst>
        </pc:spChg>
        <pc:picChg chg="mod">
          <ac:chgData name="Shirine DAUMAS" userId="28572a9acee040e9" providerId="LiveId" clId="{F422298D-B3D7-4CC7-8AA8-6D9E00F5419F}" dt="2023-02-19T21:26:55.493" v="70" actId="1076"/>
          <ac:picMkLst>
            <pc:docMk/>
            <pc:sldMk cId="3152638845" sldId="256"/>
            <ac:picMk id="4" creationId="{93735A3F-2362-DF45-F627-8BBE42416A8D}"/>
          </ac:picMkLst>
        </pc:picChg>
      </pc:sldChg>
      <pc:sldChg chg="addSp modSp new mod">
        <pc:chgData name="Shirine DAUMAS" userId="28572a9acee040e9" providerId="LiveId" clId="{F422298D-B3D7-4CC7-8AA8-6D9E00F5419F}" dt="2023-02-19T20:55:15.616" v="2" actId="1076"/>
        <pc:sldMkLst>
          <pc:docMk/>
          <pc:sldMk cId="3204003734" sldId="269"/>
        </pc:sldMkLst>
        <pc:spChg chg="add mod">
          <ac:chgData name="Shirine DAUMAS" userId="28572a9acee040e9" providerId="LiveId" clId="{F422298D-B3D7-4CC7-8AA8-6D9E00F5419F}" dt="2023-02-19T20:55:15.616" v="2" actId="1076"/>
          <ac:spMkLst>
            <pc:docMk/>
            <pc:sldMk cId="3204003734" sldId="269"/>
            <ac:spMk id="3" creationId="{A703F755-BCA1-7017-CF28-D345A0A9164A}"/>
          </ac:spMkLst>
        </pc:spChg>
      </pc:sldChg>
      <pc:sldChg chg="addSp delSp modSp add mod modAnim">
        <pc:chgData name="Shirine DAUMAS" userId="28572a9acee040e9" providerId="LiveId" clId="{F422298D-B3D7-4CC7-8AA8-6D9E00F5419F}" dt="2023-02-19T21:28:11.174" v="97" actId="1076"/>
        <pc:sldMkLst>
          <pc:docMk/>
          <pc:sldMk cId="3526559229" sldId="270"/>
        </pc:sldMkLst>
        <pc:spChg chg="del">
          <ac:chgData name="Shirine DAUMAS" userId="28572a9acee040e9" providerId="LiveId" clId="{F422298D-B3D7-4CC7-8AA8-6D9E00F5419F}" dt="2023-02-19T21:27:28.993" v="85" actId="478"/>
          <ac:spMkLst>
            <pc:docMk/>
            <pc:sldMk cId="3526559229" sldId="270"/>
            <ac:spMk id="2" creationId="{5E3A0DA2-D995-27EA-0519-04D8DD2FEA2E}"/>
          </ac:spMkLst>
        </pc:spChg>
        <pc:spChg chg="mod">
          <ac:chgData name="Shirine DAUMAS" userId="28572a9acee040e9" providerId="LiveId" clId="{F422298D-B3D7-4CC7-8AA8-6D9E00F5419F}" dt="2023-02-19T21:27:35.680" v="89" actId="20577"/>
          <ac:spMkLst>
            <pc:docMk/>
            <pc:sldMk cId="3526559229" sldId="270"/>
            <ac:spMk id="3" creationId="{EF85D94B-8532-F1E4-0DDB-682D695AF37A}"/>
          </ac:spMkLst>
        </pc:spChg>
        <pc:spChg chg="mod">
          <ac:chgData name="Shirine DAUMAS" userId="28572a9acee040e9" providerId="LiveId" clId="{F422298D-B3D7-4CC7-8AA8-6D9E00F5419F}" dt="2023-02-19T21:27:40.537" v="90" actId="1076"/>
          <ac:spMkLst>
            <pc:docMk/>
            <pc:sldMk cId="3526559229" sldId="270"/>
            <ac:spMk id="5" creationId="{76ACDDA9-7070-00D9-FCDC-13DDDCF8592A}"/>
          </ac:spMkLst>
        </pc:spChg>
        <pc:spChg chg="add del mod">
          <ac:chgData name="Shirine DAUMAS" userId="28572a9acee040e9" providerId="LiveId" clId="{F422298D-B3D7-4CC7-8AA8-6D9E00F5419F}" dt="2023-02-19T21:27:30.821" v="86" actId="478"/>
          <ac:spMkLst>
            <pc:docMk/>
            <pc:sldMk cId="3526559229" sldId="270"/>
            <ac:spMk id="7" creationId="{E022BAF8-1AC5-FC9E-9208-6D579D7E4F5D}"/>
          </ac:spMkLst>
        </pc:spChg>
        <pc:spChg chg="add mod">
          <ac:chgData name="Shirine DAUMAS" userId="28572a9acee040e9" providerId="LiveId" clId="{F422298D-B3D7-4CC7-8AA8-6D9E00F5419F}" dt="2023-02-19T21:27:49.997" v="95" actId="20577"/>
          <ac:spMkLst>
            <pc:docMk/>
            <pc:sldMk cId="3526559229" sldId="270"/>
            <ac:spMk id="8" creationId="{12768A6D-2C88-271A-DA32-96044681ECCA}"/>
          </ac:spMkLst>
        </pc:spChg>
        <pc:picChg chg="mod">
          <ac:chgData name="Shirine DAUMAS" userId="28572a9acee040e9" providerId="LiveId" clId="{F422298D-B3D7-4CC7-8AA8-6D9E00F5419F}" dt="2023-02-19T21:27:42.140" v="91" actId="1076"/>
          <ac:picMkLst>
            <pc:docMk/>
            <pc:sldMk cId="3526559229" sldId="270"/>
            <ac:picMk id="4" creationId="{93735A3F-2362-DF45-F627-8BBE42416A8D}"/>
          </ac:picMkLst>
        </pc:picChg>
        <pc:picChg chg="add mod">
          <ac:chgData name="Shirine DAUMAS" userId="28572a9acee040e9" providerId="LiveId" clId="{F422298D-B3D7-4CC7-8AA8-6D9E00F5419F}" dt="2023-02-19T21:28:11.174" v="97" actId="1076"/>
          <ac:picMkLst>
            <pc:docMk/>
            <pc:sldMk cId="3526559229" sldId="270"/>
            <ac:picMk id="9" creationId="{BFCCF506-4A28-B1FA-A44E-508BF9DD80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14A67-71A3-7E95-C61B-00F749AD2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C10B8D-3748-E691-9FD6-A6B6E99FC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394AFC-ED97-660A-C26A-9E703C2E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385-EBA9-4A4C-B446-340D396A87F4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7CABBA-1B64-4165-E28D-98AC08624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11831A-53AA-6FE9-2D8C-1BE13D61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C6B-ACD7-41C6-90F1-13F16C246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34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ECEE0-02DB-EE38-E631-1477E901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2B18D3-D832-174E-80B5-4F9411C9B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427375-1147-3C6A-8E5D-839F1DB4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385-EBA9-4A4C-B446-340D396A87F4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5D267D-20A5-3314-CA16-4C8113D8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0F3AA0-885E-10A6-F363-014FA256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C6B-ACD7-41C6-90F1-13F16C246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67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D17B381-4AFF-5B4D-5F92-79FDC6DCE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F5C421-AEFA-0734-873A-61C9F9492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0F04A2-BD9F-3138-1178-1C8DCE13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385-EBA9-4A4C-B446-340D396A87F4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0E54FB-2830-4666-DEC0-FEDAB0DF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9C3F04-D7D2-F46A-4C23-EDDEB395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C6B-ACD7-41C6-90F1-13F16C246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96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27381C-2F57-FC09-0072-4ACD0BB1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9485E-A22F-5CBA-6DEE-A4DC1D4B7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000DBF-50CF-9E4D-1E2D-AECCE369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385-EBA9-4A4C-B446-340D396A87F4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5A78EC-136D-627A-D39D-F04FDBD9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766352-367F-29FD-8177-21065171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C6B-ACD7-41C6-90F1-13F16C246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2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6DCA9-1AEB-3A6B-04AC-791CBA620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1A2AFF-5F1C-D398-9E2B-07AAAE47F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D0A000-4620-B4AA-CA75-0F81D6DC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385-EBA9-4A4C-B446-340D396A87F4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878F58-8A9B-482D-78EC-A7D953B6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EED85-3C0D-EA1E-B5FF-B3860879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C6B-ACD7-41C6-90F1-13F16C246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5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A667DD-35FE-8077-8969-11D1D1B0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8CB414-62D3-8E28-AB45-0D297C5CC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80B2F8-5615-EFDD-FE10-AE55C1456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84FCFE-F53D-496A-6A92-CD748687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385-EBA9-4A4C-B446-340D396A87F4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DE2829-4930-823C-F1C0-E0DFDE11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932676-DE5F-165C-E46A-1F52DA65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C6B-ACD7-41C6-90F1-13F16C246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45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05E63-B8D7-42C7-574A-54D20F89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A53AA8-860E-9C35-5527-A3B33119C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42BF45-502B-9495-6417-9638FC4CB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60C0F8-94F0-F35F-AC13-402CB9240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4D19A2-16CF-9B24-FA22-88AB3202D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60F264-8FD8-812A-EB1B-BE66E4EDD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385-EBA9-4A4C-B446-340D396A87F4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DF7F48-F75E-D12B-3B0A-57C9D592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953C66-F7DA-5962-9044-A753FB29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C6B-ACD7-41C6-90F1-13F16C246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33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4F47A-33E2-0A0E-E9F2-8B60C170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BBC0B5-5FF3-41B7-23AE-3B1CD2D2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385-EBA9-4A4C-B446-340D396A87F4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397A5B-E267-38CF-41A2-BF33EECE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42D937-C923-065A-07BE-6FFA999C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C6B-ACD7-41C6-90F1-13F16C246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34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165A4C-A467-FA89-A98F-A303AC0A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385-EBA9-4A4C-B446-340D396A87F4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935801-0C6F-E3BD-2B0E-E2BEDAF6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3347E8-FF8F-A236-0860-24CCC5AD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C6B-ACD7-41C6-90F1-13F16C246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40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34CD5F-196D-2253-1F6F-437BE58A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CEAF3B-4AE0-2ED6-CF4D-66B6C4C6A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8D1DFC-FFD9-1B36-74FA-A8FD3FC82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F8A7E5-823F-729C-7603-2541551E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385-EBA9-4A4C-B446-340D396A87F4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81AA19-5835-5B0B-E8F2-2E4FE3BC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507797-801A-D334-D8C4-E1C3C60C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C6B-ACD7-41C6-90F1-13F16C246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35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D3CD7-50E3-662C-A096-CFDD46CD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C65D2E-BDC4-1E7B-1A5D-395BE26B8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6362F2-763F-EC7C-3BA0-6CAE93C78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EAF774-A2FE-144D-7C75-0D8A57F1A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385-EBA9-4A4C-B446-340D396A87F4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9A3D6B-8548-C71F-94F8-3C618A45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60F067-6D35-C608-B090-BD69115E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C6B-ACD7-41C6-90F1-13F16C246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91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63F8FD-D767-D08B-7DFE-C693E448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C05723-F7BB-849D-19F3-76C047C23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70812-B93C-923F-FFB4-7AFA484FE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2F385-EBA9-4A4C-B446-340D396A87F4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2EA975-85F9-E0B9-FA82-FF29EA739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F4F71-5AAF-C544-37CF-5697E22A6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C2C6B-ACD7-41C6-90F1-13F16C246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89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.png"/><Relationship Id="rId5" Type="http://schemas.openxmlformats.org/officeDocument/2006/relationships/hyperlink" Target="https://www.lepointdufle.net/ressources_fle/nombres.htm" TargetMode="External"/><Relationship Id="rId4" Type="http://schemas.openxmlformats.org/officeDocument/2006/relationships/hyperlink" Target="https://www.podcastfrancaisfacile.com/nombre/chiffres_1_20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rendre.tv5monde.com/fr/exercice/11149?id_serie=12316&amp;nom_serie=prononciation_les_lettres_de_l_alphabet&amp;niveau=a1_debutant&amp;exercice=4" TargetMode="External"/><Relationship Id="rId2" Type="http://schemas.openxmlformats.org/officeDocument/2006/relationships/hyperlink" Target="https://apprendre.tv5monde.com/fr/exercice/3276?id_serie=12316&amp;nom_serie=prononciation_les_lettres_de_l_alphabet&amp;niveau=a1_debutant&amp;exercice=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A0DA2-D995-27EA-0519-04D8DD2FE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Exercices entraînement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85D94B-8532-F1E4-0DDB-682D695AF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344633" cy="1655762"/>
          </a:xfrm>
        </p:spPr>
        <p:txBody>
          <a:bodyPr/>
          <a:lstStyle/>
          <a:p>
            <a:r>
              <a:rPr lang="fr-FR" dirty="0"/>
              <a:t>Exercice fiche </a:t>
            </a:r>
            <a:r>
              <a:rPr lang="fr-FR" dirty="0" err="1"/>
              <a:t>Sprachtrainer</a:t>
            </a:r>
            <a:r>
              <a:rPr lang="fr-FR" dirty="0"/>
              <a:t> (Zahlen) </a:t>
            </a:r>
          </a:p>
          <a:p>
            <a:r>
              <a:rPr lang="fr-FR" dirty="0"/>
              <a:t>AUDIO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endParaRPr lang="fr-FR" dirty="0"/>
          </a:p>
        </p:txBody>
      </p:sp>
      <p:pic>
        <p:nvPicPr>
          <p:cNvPr id="4" name="Chapeau_A1_Sprachtrainer_Track_014_L1_Ex_9">
            <a:hlinkClick r:id="" action="ppaction://media"/>
            <a:extLst>
              <a:ext uri="{FF2B5EF4-FFF2-40B4-BE49-F238E27FC236}">
                <a16:creationId xmlns:a16="http://schemas.microsoft.com/office/drawing/2014/main" id="{93735A3F-2362-DF45-F627-8BBE42416A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4343" y="4429919"/>
            <a:ext cx="609600" cy="6096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6ACDDA9-7070-00D9-FCDC-13DDDCF8592A}"/>
              </a:ext>
            </a:extLst>
          </p:cNvPr>
          <p:cNvSpPr txBox="1"/>
          <p:nvPr/>
        </p:nvSpPr>
        <p:spPr>
          <a:xfrm>
            <a:off x="446567" y="4519942"/>
            <a:ext cx="135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EXERCICE 9</a:t>
            </a:r>
          </a:p>
        </p:txBody>
      </p:sp>
    </p:spTree>
    <p:extLst>
      <p:ext uri="{BB962C8B-B14F-4D97-AF65-F5344CB8AC3E}">
        <p14:creationId xmlns:p14="http://schemas.microsoft.com/office/powerpoint/2010/main" val="315263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CC89BE-6D8C-858B-9D57-2C4170657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88" y="443937"/>
            <a:ext cx="11355391" cy="4417429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AFE4E88-BF57-D832-4242-AE3CC169EF70}"/>
              </a:ext>
            </a:extLst>
          </p:cNvPr>
          <p:cNvCxnSpPr/>
          <p:nvPr/>
        </p:nvCxnSpPr>
        <p:spPr>
          <a:xfrm>
            <a:off x="1626781" y="2169042"/>
            <a:ext cx="4890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B51E6CC-3C10-BC48-9164-766A4C9BF49F}"/>
              </a:ext>
            </a:extLst>
          </p:cNvPr>
          <p:cNvCxnSpPr/>
          <p:nvPr/>
        </p:nvCxnSpPr>
        <p:spPr>
          <a:xfrm>
            <a:off x="2115879" y="2757377"/>
            <a:ext cx="4890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01FFB8E-D7E8-4B91-31AF-6DA81CBFBAE7}"/>
              </a:ext>
            </a:extLst>
          </p:cNvPr>
          <p:cNvCxnSpPr/>
          <p:nvPr/>
        </p:nvCxnSpPr>
        <p:spPr>
          <a:xfrm>
            <a:off x="1626781" y="3425456"/>
            <a:ext cx="4890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0F7A4C4-EFA2-6AD4-1373-36733D5C1B62}"/>
              </a:ext>
            </a:extLst>
          </p:cNvPr>
          <p:cNvCxnSpPr/>
          <p:nvPr/>
        </p:nvCxnSpPr>
        <p:spPr>
          <a:xfrm>
            <a:off x="2002465" y="4003158"/>
            <a:ext cx="4890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86AC03C-1C11-4C49-9972-8BE1FC90FD86}"/>
              </a:ext>
            </a:extLst>
          </p:cNvPr>
          <p:cNvCxnSpPr/>
          <p:nvPr/>
        </p:nvCxnSpPr>
        <p:spPr>
          <a:xfrm>
            <a:off x="1382232" y="4665921"/>
            <a:ext cx="4890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671CB35-FD4E-37B1-A556-2457D3268826}"/>
              </a:ext>
            </a:extLst>
          </p:cNvPr>
          <p:cNvCxnSpPr/>
          <p:nvPr/>
        </p:nvCxnSpPr>
        <p:spPr>
          <a:xfrm>
            <a:off x="8934892" y="2169042"/>
            <a:ext cx="4890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FE0CE64-CB2F-A17D-2E87-AA61C78CF8B4}"/>
              </a:ext>
            </a:extLst>
          </p:cNvPr>
          <p:cNvCxnSpPr/>
          <p:nvPr/>
        </p:nvCxnSpPr>
        <p:spPr>
          <a:xfrm>
            <a:off x="8771858" y="2739656"/>
            <a:ext cx="4890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0A293A0-5EFC-CF8A-9458-DB0331C8106B}"/>
              </a:ext>
            </a:extLst>
          </p:cNvPr>
          <p:cNvCxnSpPr/>
          <p:nvPr/>
        </p:nvCxnSpPr>
        <p:spPr>
          <a:xfrm>
            <a:off x="8179979" y="3425456"/>
            <a:ext cx="4890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B04B7DA-B1FE-406E-7949-17ACFF049AD4}"/>
              </a:ext>
            </a:extLst>
          </p:cNvPr>
          <p:cNvCxnSpPr/>
          <p:nvPr/>
        </p:nvCxnSpPr>
        <p:spPr>
          <a:xfrm>
            <a:off x="8179979" y="4003158"/>
            <a:ext cx="4890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5E3D2AC-D590-E618-7D2F-261339FA5DC5}"/>
              </a:ext>
            </a:extLst>
          </p:cNvPr>
          <p:cNvCxnSpPr/>
          <p:nvPr/>
        </p:nvCxnSpPr>
        <p:spPr>
          <a:xfrm>
            <a:off x="9260956" y="4665921"/>
            <a:ext cx="4890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088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6255C7-CC3B-5E7B-0BBE-E07138182B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2" y="1433615"/>
            <a:ext cx="12222515" cy="3990770"/>
          </a:xfrm>
          <a:prstGeom prst="rect">
            <a:avLst/>
          </a:prstGeom>
        </p:spPr>
      </p:pic>
      <p:pic>
        <p:nvPicPr>
          <p:cNvPr id="4" name="EN_CONTEXTE_A1_PISTE05">
            <a:hlinkClick r:id="" action="ppaction://media"/>
            <a:extLst>
              <a:ext uri="{FF2B5EF4-FFF2-40B4-BE49-F238E27FC236}">
                <a16:creationId xmlns:a16="http://schemas.microsoft.com/office/drawing/2014/main" id="{B9542885-7A71-2873-98A7-3AEA3C081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8420" y="110527"/>
            <a:ext cx="609600" cy="609600"/>
          </a:xfrm>
          <a:prstGeom prst="rect">
            <a:avLst/>
          </a:prstGeom>
        </p:spPr>
      </p:pic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F0A06CEF-6CA2-275A-ECD0-6524C9F4B5EC}"/>
              </a:ext>
            </a:extLst>
          </p:cNvPr>
          <p:cNvSpPr/>
          <p:nvPr/>
        </p:nvSpPr>
        <p:spPr>
          <a:xfrm>
            <a:off x="1467293" y="3774558"/>
            <a:ext cx="266073" cy="116958"/>
          </a:xfrm>
          <a:custGeom>
            <a:avLst/>
            <a:gdLst>
              <a:gd name="connsiteX0" fmla="*/ 0 w 266073"/>
              <a:gd name="connsiteY0" fmla="*/ 0 h 116958"/>
              <a:gd name="connsiteX1" fmla="*/ 53163 w 266073"/>
              <a:gd name="connsiteY1" fmla="*/ 106326 h 116958"/>
              <a:gd name="connsiteX2" fmla="*/ 85060 w 266073"/>
              <a:gd name="connsiteY2" fmla="*/ 116958 h 116958"/>
              <a:gd name="connsiteX3" fmla="*/ 265814 w 266073"/>
              <a:gd name="connsiteY3" fmla="*/ 42530 h 116958"/>
              <a:gd name="connsiteX4" fmla="*/ 265814 w 266073"/>
              <a:gd name="connsiteY4" fmla="*/ 31898 h 11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73" h="116958">
                <a:moveTo>
                  <a:pt x="0" y="0"/>
                </a:moveTo>
                <a:cubicBezTo>
                  <a:pt x="11817" y="29543"/>
                  <a:pt x="29986" y="83149"/>
                  <a:pt x="53163" y="106326"/>
                </a:cubicBezTo>
                <a:cubicBezTo>
                  <a:pt x="61088" y="114251"/>
                  <a:pt x="74428" y="113414"/>
                  <a:pt x="85060" y="116958"/>
                </a:cubicBezTo>
                <a:cubicBezTo>
                  <a:pt x="261358" y="94921"/>
                  <a:pt x="247690" y="151267"/>
                  <a:pt x="265814" y="42530"/>
                </a:cubicBezTo>
                <a:cubicBezTo>
                  <a:pt x="266397" y="39034"/>
                  <a:pt x="265814" y="35442"/>
                  <a:pt x="265814" y="31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631C5257-F2D5-1540-DE40-A6022BB2602F}"/>
              </a:ext>
            </a:extLst>
          </p:cNvPr>
          <p:cNvSpPr/>
          <p:nvPr/>
        </p:nvSpPr>
        <p:spPr>
          <a:xfrm>
            <a:off x="1701209" y="4359349"/>
            <a:ext cx="298408" cy="116958"/>
          </a:xfrm>
          <a:custGeom>
            <a:avLst/>
            <a:gdLst>
              <a:gd name="connsiteX0" fmla="*/ 0 w 298408"/>
              <a:gd name="connsiteY0" fmla="*/ 31898 h 116958"/>
              <a:gd name="connsiteX1" fmla="*/ 21265 w 298408"/>
              <a:gd name="connsiteY1" fmla="*/ 85060 h 116958"/>
              <a:gd name="connsiteX2" fmla="*/ 159489 w 298408"/>
              <a:gd name="connsiteY2" fmla="*/ 116958 h 116958"/>
              <a:gd name="connsiteX3" fmla="*/ 297712 w 298408"/>
              <a:gd name="connsiteY3" fmla="*/ 42530 h 116958"/>
              <a:gd name="connsiteX4" fmla="*/ 297712 w 298408"/>
              <a:gd name="connsiteY4" fmla="*/ 0 h 11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08" h="116958">
                <a:moveTo>
                  <a:pt x="0" y="31898"/>
                </a:moveTo>
                <a:cubicBezTo>
                  <a:pt x="7088" y="49619"/>
                  <a:pt x="5629" y="74115"/>
                  <a:pt x="21265" y="85060"/>
                </a:cubicBezTo>
                <a:cubicBezTo>
                  <a:pt x="31523" y="92240"/>
                  <a:pt x="134763" y="112013"/>
                  <a:pt x="159489" y="116958"/>
                </a:cubicBezTo>
                <a:cubicBezTo>
                  <a:pt x="284282" y="96159"/>
                  <a:pt x="287267" y="136532"/>
                  <a:pt x="297712" y="42530"/>
                </a:cubicBezTo>
                <a:cubicBezTo>
                  <a:pt x="299278" y="28440"/>
                  <a:pt x="297712" y="14177"/>
                  <a:pt x="29771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3A9D672-93D7-F2E6-C4AA-DF70E49816C4}"/>
              </a:ext>
            </a:extLst>
          </p:cNvPr>
          <p:cNvSpPr/>
          <p:nvPr/>
        </p:nvSpPr>
        <p:spPr>
          <a:xfrm>
            <a:off x="1637414" y="5029200"/>
            <a:ext cx="361819" cy="95693"/>
          </a:xfrm>
          <a:custGeom>
            <a:avLst/>
            <a:gdLst>
              <a:gd name="connsiteX0" fmla="*/ 0 w 361819"/>
              <a:gd name="connsiteY0" fmla="*/ 0 h 95693"/>
              <a:gd name="connsiteX1" fmla="*/ 42530 w 361819"/>
              <a:gd name="connsiteY1" fmla="*/ 53163 h 95693"/>
              <a:gd name="connsiteX2" fmla="*/ 116958 w 361819"/>
              <a:gd name="connsiteY2" fmla="*/ 85060 h 95693"/>
              <a:gd name="connsiteX3" fmla="*/ 148856 w 361819"/>
              <a:gd name="connsiteY3" fmla="*/ 95693 h 95693"/>
              <a:gd name="connsiteX4" fmla="*/ 350874 w 361819"/>
              <a:gd name="connsiteY4" fmla="*/ 63795 h 95693"/>
              <a:gd name="connsiteX5" fmla="*/ 361507 w 361819"/>
              <a:gd name="connsiteY5" fmla="*/ 21265 h 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819" h="95693">
                <a:moveTo>
                  <a:pt x="0" y="0"/>
                </a:moveTo>
                <a:cubicBezTo>
                  <a:pt x="14177" y="17721"/>
                  <a:pt x="26483" y="37116"/>
                  <a:pt x="42530" y="53163"/>
                </a:cubicBezTo>
                <a:cubicBezTo>
                  <a:pt x="68429" y="79062"/>
                  <a:pt x="82795" y="75299"/>
                  <a:pt x="116958" y="85060"/>
                </a:cubicBezTo>
                <a:cubicBezTo>
                  <a:pt x="127735" y="88139"/>
                  <a:pt x="138223" y="92149"/>
                  <a:pt x="148856" y="95693"/>
                </a:cubicBezTo>
                <a:cubicBezTo>
                  <a:pt x="216195" y="85060"/>
                  <a:pt x="286528" y="86316"/>
                  <a:pt x="350874" y="63795"/>
                </a:cubicBezTo>
                <a:cubicBezTo>
                  <a:pt x="364667" y="58968"/>
                  <a:pt x="361507" y="21265"/>
                  <a:pt x="361507" y="212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9946AA6C-7456-73DF-F145-0A036997541F}"/>
              </a:ext>
            </a:extLst>
          </p:cNvPr>
          <p:cNvSpPr/>
          <p:nvPr/>
        </p:nvSpPr>
        <p:spPr>
          <a:xfrm>
            <a:off x="6145619" y="4401879"/>
            <a:ext cx="223505" cy="63824"/>
          </a:xfrm>
          <a:custGeom>
            <a:avLst/>
            <a:gdLst>
              <a:gd name="connsiteX0" fmla="*/ 0 w 223505"/>
              <a:gd name="connsiteY0" fmla="*/ 0 h 63824"/>
              <a:gd name="connsiteX1" fmla="*/ 21265 w 223505"/>
              <a:gd name="connsiteY1" fmla="*/ 53163 h 63824"/>
              <a:gd name="connsiteX2" fmla="*/ 74428 w 223505"/>
              <a:gd name="connsiteY2" fmla="*/ 63795 h 63824"/>
              <a:gd name="connsiteX3" fmla="*/ 202018 w 223505"/>
              <a:gd name="connsiteY3" fmla="*/ 53163 h 63824"/>
              <a:gd name="connsiteX4" fmla="*/ 223283 w 223505"/>
              <a:gd name="connsiteY4" fmla="*/ 0 h 6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05" h="63824">
                <a:moveTo>
                  <a:pt x="0" y="0"/>
                </a:moveTo>
                <a:cubicBezTo>
                  <a:pt x="7088" y="17721"/>
                  <a:pt x="6774" y="40742"/>
                  <a:pt x="21265" y="53163"/>
                </a:cubicBezTo>
                <a:cubicBezTo>
                  <a:pt x="34986" y="64924"/>
                  <a:pt x="56356" y="63795"/>
                  <a:pt x="74428" y="63795"/>
                </a:cubicBezTo>
                <a:cubicBezTo>
                  <a:pt x="117105" y="63795"/>
                  <a:pt x="159488" y="56707"/>
                  <a:pt x="202018" y="53163"/>
                </a:cubicBezTo>
                <a:cubicBezTo>
                  <a:pt x="227215" y="15367"/>
                  <a:pt x="223283" y="34044"/>
                  <a:pt x="2232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463B3C12-9865-B4CB-DF19-64E3FBA6522D}"/>
              </a:ext>
            </a:extLst>
          </p:cNvPr>
          <p:cNvSpPr/>
          <p:nvPr/>
        </p:nvSpPr>
        <p:spPr>
          <a:xfrm>
            <a:off x="6092457" y="5029200"/>
            <a:ext cx="244549" cy="74428"/>
          </a:xfrm>
          <a:custGeom>
            <a:avLst/>
            <a:gdLst>
              <a:gd name="connsiteX0" fmla="*/ 0 w 244549"/>
              <a:gd name="connsiteY0" fmla="*/ 0 h 74428"/>
              <a:gd name="connsiteX1" fmla="*/ 10632 w 244549"/>
              <a:gd name="connsiteY1" fmla="*/ 53163 h 74428"/>
              <a:gd name="connsiteX2" fmla="*/ 31898 w 244549"/>
              <a:gd name="connsiteY2" fmla="*/ 74428 h 74428"/>
              <a:gd name="connsiteX3" fmla="*/ 191386 w 244549"/>
              <a:gd name="connsiteY3" fmla="*/ 63795 h 74428"/>
              <a:gd name="connsiteX4" fmla="*/ 244549 w 244549"/>
              <a:gd name="connsiteY4" fmla="*/ 10633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49" h="74428">
                <a:moveTo>
                  <a:pt x="0" y="0"/>
                </a:moveTo>
                <a:cubicBezTo>
                  <a:pt x="3544" y="17721"/>
                  <a:pt x="3513" y="36552"/>
                  <a:pt x="10632" y="53163"/>
                </a:cubicBezTo>
                <a:cubicBezTo>
                  <a:pt x="14581" y="62377"/>
                  <a:pt x="21891" y="73839"/>
                  <a:pt x="31898" y="74428"/>
                </a:cubicBezTo>
                <a:lnTo>
                  <a:pt x="191386" y="63795"/>
                </a:lnTo>
                <a:lnTo>
                  <a:pt x="244549" y="1063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7203B8D0-FB74-6F26-6795-78D434BD9603}"/>
              </a:ext>
            </a:extLst>
          </p:cNvPr>
          <p:cNvSpPr/>
          <p:nvPr/>
        </p:nvSpPr>
        <p:spPr>
          <a:xfrm>
            <a:off x="10136372" y="3801125"/>
            <a:ext cx="223505" cy="63824"/>
          </a:xfrm>
          <a:custGeom>
            <a:avLst/>
            <a:gdLst>
              <a:gd name="connsiteX0" fmla="*/ 0 w 223505"/>
              <a:gd name="connsiteY0" fmla="*/ 0 h 63824"/>
              <a:gd name="connsiteX1" fmla="*/ 21265 w 223505"/>
              <a:gd name="connsiteY1" fmla="*/ 53163 h 63824"/>
              <a:gd name="connsiteX2" fmla="*/ 74428 w 223505"/>
              <a:gd name="connsiteY2" fmla="*/ 63795 h 63824"/>
              <a:gd name="connsiteX3" fmla="*/ 202018 w 223505"/>
              <a:gd name="connsiteY3" fmla="*/ 53163 h 63824"/>
              <a:gd name="connsiteX4" fmla="*/ 223283 w 223505"/>
              <a:gd name="connsiteY4" fmla="*/ 0 h 6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05" h="63824">
                <a:moveTo>
                  <a:pt x="0" y="0"/>
                </a:moveTo>
                <a:cubicBezTo>
                  <a:pt x="7088" y="17721"/>
                  <a:pt x="6774" y="40742"/>
                  <a:pt x="21265" y="53163"/>
                </a:cubicBezTo>
                <a:cubicBezTo>
                  <a:pt x="34986" y="64924"/>
                  <a:pt x="56356" y="63795"/>
                  <a:pt x="74428" y="63795"/>
                </a:cubicBezTo>
                <a:cubicBezTo>
                  <a:pt x="117105" y="63795"/>
                  <a:pt x="159488" y="56707"/>
                  <a:pt x="202018" y="53163"/>
                </a:cubicBezTo>
                <a:cubicBezTo>
                  <a:pt x="227215" y="15367"/>
                  <a:pt x="223283" y="34044"/>
                  <a:pt x="2232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220DB15F-EF26-C357-A256-4A1B0AA3D0AA}"/>
              </a:ext>
            </a:extLst>
          </p:cNvPr>
          <p:cNvSpPr/>
          <p:nvPr/>
        </p:nvSpPr>
        <p:spPr>
          <a:xfrm>
            <a:off x="10462659" y="4433791"/>
            <a:ext cx="223505" cy="63824"/>
          </a:xfrm>
          <a:custGeom>
            <a:avLst/>
            <a:gdLst>
              <a:gd name="connsiteX0" fmla="*/ 0 w 223505"/>
              <a:gd name="connsiteY0" fmla="*/ 0 h 63824"/>
              <a:gd name="connsiteX1" fmla="*/ 21265 w 223505"/>
              <a:gd name="connsiteY1" fmla="*/ 53163 h 63824"/>
              <a:gd name="connsiteX2" fmla="*/ 74428 w 223505"/>
              <a:gd name="connsiteY2" fmla="*/ 63795 h 63824"/>
              <a:gd name="connsiteX3" fmla="*/ 202018 w 223505"/>
              <a:gd name="connsiteY3" fmla="*/ 53163 h 63824"/>
              <a:gd name="connsiteX4" fmla="*/ 223283 w 223505"/>
              <a:gd name="connsiteY4" fmla="*/ 0 h 6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05" h="63824">
                <a:moveTo>
                  <a:pt x="0" y="0"/>
                </a:moveTo>
                <a:cubicBezTo>
                  <a:pt x="7088" y="17721"/>
                  <a:pt x="6774" y="40742"/>
                  <a:pt x="21265" y="53163"/>
                </a:cubicBezTo>
                <a:cubicBezTo>
                  <a:pt x="34986" y="64924"/>
                  <a:pt x="56356" y="63795"/>
                  <a:pt x="74428" y="63795"/>
                </a:cubicBezTo>
                <a:cubicBezTo>
                  <a:pt x="117105" y="63795"/>
                  <a:pt x="159488" y="56707"/>
                  <a:pt x="202018" y="53163"/>
                </a:cubicBezTo>
                <a:cubicBezTo>
                  <a:pt x="227215" y="15367"/>
                  <a:pt x="223283" y="34044"/>
                  <a:pt x="2232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8DE75746-BEB5-234D-6B7E-4AA753CF2D98}"/>
              </a:ext>
            </a:extLst>
          </p:cNvPr>
          <p:cNvSpPr/>
          <p:nvPr/>
        </p:nvSpPr>
        <p:spPr>
          <a:xfrm>
            <a:off x="10248124" y="4965376"/>
            <a:ext cx="223505" cy="63824"/>
          </a:xfrm>
          <a:custGeom>
            <a:avLst/>
            <a:gdLst>
              <a:gd name="connsiteX0" fmla="*/ 0 w 223505"/>
              <a:gd name="connsiteY0" fmla="*/ 0 h 63824"/>
              <a:gd name="connsiteX1" fmla="*/ 21265 w 223505"/>
              <a:gd name="connsiteY1" fmla="*/ 53163 h 63824"/>
              <a:gd name="connsiteX2" fmla="*/ 74428 w 223505"/>
              <a:gd name="connsiteY2" fmla="*/ 63795 h 63824"/>
              <a:gd name="connsiteX3" fmla="*/ 202018 w 223505"/>
              <a:gd name="connsiteY3" fmla="*/ 53163 h 63824"/>
              <a:gd name="connsiteX4" fmla="*/ 223283 w 223505"/>
              <a:gd name="connsiteY4" fmla="*/ 0 h 6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05" h="63824">
                <a:moveTo>
                  <a:pt x="0" y="0"/>
                </a:moveTo>
                <a:cubicBezTo>
                  <a:pt x="7088" y="17721"/>
                  <a:pt x="6774" y="40742"/>
                  <a:pt x="21265" y="53163"/>
                </a:cubicBezTo>
                <a:cubicBezTo>
                  <a:pt x="34986" y="64924"/>
                  <a:pt x="56356" y="63795"/>
                  <a:pt x="74428" y="63795"/>
                </a:cubicBezTo>
                <a:cubicBezTo>
                  <a:pt x="117105" y="63795"/>
                  <a:pt x="159488" y="56707"/>
                  <a:pt x="202018" y="53163"/>
                </a:cubicBezTo>
                <a:cubicBezTo>
                  <a:pt x="227215" y="15367"/>
                  <a:pt x="223283" y="34044"/>
                  <a:pt x="2232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2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45F478-3AA9-4EE0-7E5C-062A222F2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5" y="420318"/>
            <a:ext cx="11847366" cy="442947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7D19AA2-62A3-95F8-02E9-7A6924DDCAC8}"/>
              </a:ext>
            </a:extLst>
          </p:cNvPr>
          <p:cNvSpPr txBox="1"/>
          <p:nvPr/>
        </p:nvSpPr>
        <p:spPr>
          <a:xfrm>
            <a:off x="4529469" y="1596229"/>
            <a:ext cx="65709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 n´est pas jeune.   (jeune = </a:t>
            </a:r>
            <a:r>
              <a:rPr lang="fr-FR" dirty="0" err="1"/>
              <a:t>jung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Elle n´est pas sportive.</a:t>
            </a:r>
          </a:p>
          <a:p>
            <a:endParaRPr lang="fr-FR" dirty="0"/>
          </a:p>
          <a:p>
            <a:r>
              <a:rPr lang="fr-FR" dirty="0"/>
              <a:t>Elle n´est pas étudiante.</a:t>
            </a:r>
          </a:p>
          <a:p>
            <a:endParaRPr lang="fr-FR" dirty="0"/>
          </a:p>
          <a:p>
            <a:r>
              <a:rPr lang="fr-FR" dirty="0"/>
              <a:t>Elle n´est pas blonde.</a:t>
            </a:r>
          </a:p>
          <a:p>
            <a:endParaRPr lang="fr-FR" dirty="0"/>
          </a:p>
          <a:p>
            <a:r>
              <a:rPr lang="fr-FR" dirty="0"/>
              <a:t>Elle n´est pas française.</a:t>
            </a:r>
          </a:p>
          <a:p>
            <a:endParaRPr lang="fr-FR" dirty="0"/>
          </a:p>
          <a:p>
            <a:r>
              <a:rPr lang="fr-FR" dirty="0"/>
              <a:t>Elle n´est pas européenne.</a:t>
            </a:r>
          </a:p>
        </p:txBody>
      </p:sp>
    </p:spTree>
    <p:extLst>
      <p:ext uri="{BB962C8B-B14F-4D97-AF65-F5344CB8AC3E}">
        <p14:creationId xmlns:p14="http://schemas.microsoft.com/office/powerpoint/2010/main" val="284596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4901C8-E6BF-7EFC-89E1-8A4D63BAB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44" y="750260"/>
            <a:ext cx="11778358" cy="3011512"/>
          </a:xfrm>
          <a:prstGeom prst="rect">
            <a:avLst/>
          </a:prstGeom>
        </p:spPr>
      </p:pic>
      <p:pic>
        <p:nvPicPr>
          <p:cNvPr id="4" name="EN_CONTEXTE_A1_PISTE11">
            <a:hlinkClick r:id="" action="ppaction://media"/>
            <a:extLst>
              <a:ext uri="{FF2B5EF4-FFF2-40B4-BE49-F238E27FC236}">
                <a16:creationId xmlns:a16="http://schemas.microsoft.com/office/drawing/2014/main" id="{FCCF58B6-53DD-0410-3AE4-A04B36962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281" y="230529"/>
            <a:ext cx="609600" cy="609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3B6B3E4-C98C-E416-C28C-2AA481C765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 l="16077" t="16604" r="9132" b="19582"/>
          <a:stretch/>
        </p:blipFill>
        <p:spPr>
          <a:xfrm>
            <a:off x="3902148" y="2994963"/>
            <a:ext cx="297712" cy="3189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AD824D-B7F0-3BDC-35FD-D0408D62CE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 l="16077" t="16604" r="9132" b="19582"/>
          <a:stretch/>
        </p:blipFill>
        <p:spPr>
          <a:xfrm>
            <a:off x="4756298" y="2484601"/>
            <a:ext cx="297712" cy="3189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5472D8C-0146-6FDD-7181-AF29117227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 l="16077" t="16604" r="9132" b="19582"/>
          <a:stretch/>
        </p:blipFill>
        <p:spPr>
          <a:xfrm>
            <a:off x="5571460" y="2477512"/>
            <a:ext cx="297712" cy="31897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362B21D-3928-B305-8FFB-DFB35AB52C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 l="16077" t="16604" r="9132" b="19582"/>
          <a:stretch/>
        </p:blipFill>
        <p:spPr>
          <a:xfrm>
            <a:off x="6349923" y="2484601"/>
            <a:ext cx="297712" cy="3189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7A94194-7D69-2F87-CAA9-D8C5243A05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 l="16077" t="16604" r="9132" b="19582"/>
          <a:stretch/>
        </p:blipFill>
        <p:spPr>
          <a:xfrm>
            <a:off x="7182806" y="2970281"/>
            <a:ext cx="297712" cy="31897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031488A-18C8-2D97-8B9C-0484468046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 l="16077" t="16604" r="9132" b="19582"/>
          <a:stretch/>
        </p:blipFill>
        <p:spPr>
          <a:xfrm>
            <a:off x="7997972" y="2977495"/>
            <a:ext cx="297712" cy="31897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1CF4B7B-CF52-2731-89CB-BD143194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 l="16077" t="16604" r="9132" b="19582"/>
          <a:stretch/>
        </p:blipFill>
        <p:spPr>
          <a:xfrm>
            <a:off x="8826059" y="2977495"/>
            <a:ext cx="297712" cy="3189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B0FC1B1-AD52-7E95-A198-8DAE5CBB11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 l="16077" t="16604" r="9132" b="19582"/>
          <a:stretch/>
        </p:blipFill>
        <p:spPr>
          <a:xfrm>
            <a:off x="9562098" y="2994962"/>
            <a:ext cx="297712" cy="31897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9342BBD-FF75-F263-4A89-46D757BFF9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 l="16077" t="16604" r="9132" b="19582"/>
          <a:stretch/>
        </p:blipFill>
        <p:spPr>
          <a:xfrm>
            <a:off x="10448144" y="2474093"/>
            <a:ext cx="297712" cy="31897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296E34E-39E2-6335-DF54-1F8408A071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 l="16077" t="16604" r="9132" b="19582"/>
          <a:stretch/>
        </p:blipFill>
        <p:spPr>
          <a:xfrm>
            <a:off x="11233579" y="2470551"/>
            <a:ext cx="297712" cy="3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4134E3-94EF-5655-7F18-6B37B7C6B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34" y="-1"/>
            <a:ext cx="11075623" cy="672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6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EF85D94B-8532-F1E4-0DDB-682D695AF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172" y="997061"/>
            <a:ext cx="5344633" cy="1655762"/>
          </a:xfrm>
        </p:spPr>
        <p:txBody>
          <a:bodyPr/>
          <a:lstStyle/>
          <a:p>
            <a:r>
              <a:rPr lang="fr-FR" dirty="0"/>
              <a:t>Exercice fiche </a:t>
            </a:r>
            <a:r>
              <a:rPr lang="fr-FR" dirty="0" err="1"/>
              <a:t>Sprachtrainer</a:t>
            </a:r>
            <a:r>
              <a:rPr lang="fr-FR" dirty="0"/>
              <a:t> (Zahlen)</a:t>
            </a:r>
          </a:p>
        </p:txBody>
      </p:sp>
      <p:pic>
        <p:nvPicPr>
          <p:cNvPr id="4" name="Chapeau_A1_Sprachtrainer_Track_014_L1_Ex_9">
            <a:hlinkClick r:id="" action="ppaction://media"/>
            <a:extLst>
              <a:ext uri="{FF2B5EF4-FFF2-40B4-BE49-F238E27FC236}">
                <a16:creationId xmlns:a16="http://schemas.microsoft.com/office/drawing/2014/main" id="{93735A3F-2362-DF45-F627-8BBE42416A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2688" y="2307947"/>
            <a:ext cx="609600" cy="6096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6ACDDA9-7070-00D9-FCDC-13DDDCF8592A}"/>
              </a:ext>
            </a:extLst>
          </p:cNvPr>
          <p:cNvSpPr txBox="1"/>
          <p:nvPr/>
        </p:nvSpPr>
        <p:spPr>
          <a:xfrm>
            <a:off x="794008" y="2428081"/>
            <a:ext cx="135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EXERCICE 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768A6D-2C88-271A-DA32-96044681ECCA}"/>
              </a:ext>
            </a:extLst>
          </p:cNvPr>
          <p:cNvSpPr txBox="1"/>
          <p:nvPr/>
        </p:nvSpPr>
        <p:spPr>
          <a:xfrm>
            <a:off x="794007" y="4158231"/>
            <a:ext cx="135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EXERCICE 11</a:t>
            </a:r>
          </a:p>
        </p:txBody>
      </p:sp>
      <p:pic>
        <p:nvPicPr>
          <p:cNvPr id="9" name="Chapeau_A1_Sprachtrainer_Track_015_L1_Ex_11_Prononciation">
            <a:hlinkClick r:id="" action="ppaction://media"/>
            <a:extLst>
              <a:ext uri="{FF2B5EF4-FFF2-40B4-BE49-F238E27FC236}">
                <a16:creationId xmlns:a16="http://schemas.microsoft.com/office/drawing/2014/main" id="{BFCCF506-4A28-B1FA-A44E-508BF9DD80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2688" y="40380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5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8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CC89BE-6D8C-858B-9D57-2C4170657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88" y="443937"/>
            <a:ext cx="11355391" cy="44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7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6255C7-CC3B-5E7B-0BBE-E07138182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2" y="1433615"/>
            <a:ext cx="12222515" cy="3990770"/>
          </a:xfrm>
          <a:prstGeom prst="rect">
            <a:avLst/>
          </a:prstGeom>
        </p:spPr>
      </p:pic>
      <p:pic>
        <p:nvPicPr>
          <p:cNvPr id="4" name="EN_CONTEXTE_A1_PISTE05">
            <a:hlinkClick r:id="" action="ppaction://media"/>
            <a:extLst>
              <a:ext uri="{FF2B5EF4-FFF2-40B4-BE49-F238E27FC236}">
                <a16:creationId xmlns:a16="http://schemas.microsoft.com/office/drawing/2014/main" id="{B9542885-7A71-2873-98A7-3AEA3C081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8420" y="110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45F478-3AA9-4EE0-7E5C-062A222F2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5" y="420318"/>
            <a:ext cx="11847366" cy="44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4901C8-E6BF-7EFC-89E1-8A4D63BAB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44" y="750260"/>
            <a:ext cx="11778358" cy="3011512"/>
          </a:xfrm>
          <a:prstGeom prst="rect">
            <a:avLst/>
          </a:prstGeom>
        </p:spPr>
      </p:pic>
      <p:pic>
        <p:nvPicPr>
          <p:cNvPr id="4" name="EN_CONTEXTE_A1_PISTE11">
            <a:hlinkClick r:id="" action="ppaction://media"/>
            <a:extLst>
              <a:ext uri="{FF2B5EF4-FFF2-40B4-BE49-F238E27FC236}">
                <a16:creationId xmlns:a16="http://schemas.microsoft.com/office/drawing/2014/main" id="{FCCF58B6-53DD-0410-3AE4-A04B36962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281" y="230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F9B61B-6D5F-D379-B767-4FD236F4F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25" y="0"/>
            <a:ext cx="11289135" cy="6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0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F2B7683-350F-6CE4-CC88-B06F3818BA8E}"/>
              </a:ext>
            </a:extLst>
          </p:cNvPr>
          <p:cNvSpPr txBox="1"/>
          <p:nvPr/>
        </p:nvSpPr>
        <p:spPr>
          <a:xfrm>
            <a:off x="999461" y="3721395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https://www.podcastfrancaisfacile.com/nombre/chiffres_1_20.html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5"/>
              </a:rPr>
              <a:t>https://www.lepointdufle.net/ressources_fle/nombres.htm</a:t>
            </a:r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9F3BB6-DFE2-D5E3-5A15-E81642491A20}"/>
              </a:ext>
            </a:extLst>
          </p:cNvPr>
          <p:cNvSpPr txBox="1"/>
          <p:nvPr/>
        </p:nvSpPr>
        <p:spPr>
          <a:xfrm>
            <a:off x="637953" y="350874"/>
            <a:ext cx="746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S´entraîner avec les chiffres de 0 à 20</a:t>
            </a:r>
          </a:p>
        </p:txBody>
      </p:sp>
      <p:pic>
        <p:nvPicPr>
          <p:cNvPr id="4" name="number-0-20-french__=1">
            <a:hlinkClick r:id="" action="ppaction://media"/>
            <a:extLst>
              <a:ext uri="{FF2B5EF4-FFF2-40B4-BE49-F238E27FC236}">
                <a16:creationId xmlns:a16="http://schemas.microsoft.com/office/drawing/2014/main" id="{E14891FC-3760-A3BE-8057-4CB4AED39E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7935" y="1375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703F755-BCA1-7017-CF28-D345A0A9164A}"/>
              </a:ext>
            </a:extLst>
          </p:cNvPr>
          <p:cNvSpPr txBox="1"/>
          <p:nvPr/>
        </p:nvSpPr>
        <p:spPr>
          <a:xfrm>
            <a:off x="656561" y="612803"/>
            <a:ext cx="6097772" cy="2655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L´alphabet : </a:t>
            </a: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https://apprendre.tv5monde.com/fr/exercice/3276?id_serie=12316&amp;nom_serie=prononciation_les_lettres_de_l_alphabet&amp;niveau=a1_debutant&amp;exercice=3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https://apprendre.tv5monde.com/fr/exercice/11149?id_serie=12316&amp;nom_serie=prononciation_les_lettres_de_l_alphabet&amp;niveau=a1_debutant&amp;exercice=4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037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205</Words>
  <Application>Microsoft Office PowerPoint</Application>
  <PresentationFormat>Grand écran</PresentationFormat>
  <Paragraphs>26</Paragraphs>
  <Slides>14</Slides>
  <Notes>0</Notes>
  <HiddenSlides>0</HiddenSlides>
  <MMClips>8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Exercices entraînement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Exercices entraînement</dc:title>
  <dc:creator>Shirine DAUMAS</dc:creator>
  <cp:lastModifiedBy>Shirine DAUMAS</cp:lastModifiedBy>
  <cp:revision>1</cp:revision>
  <dcterms:created xsi:type="dcterms:W3CDTF">2023-02-19T20:01:09Z</dcterms:created>
  <dcterms:modified xsi:type="dcterms:W3CDTF">2023-02-19T21:28:17Z</dcterms:modified>
</cp:coreProperties>
</file>